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64" r:id="rId5"/>
    <p:sldId id="260" r:id="rId6"/>
    <p:sldId id="265" r:id="rId7"/>
    <p:sldId id="267" r:id="rId8"/>
    <p:sldId id="266" r:id="rId9"/>
    <p:sldId id="268" r:id="rId10"/>
    <p:sldId id="259" r:id="rId11"/>
    <p:sldId id="263" r:id="rId12"/>
    <p:sldId id="261" r:id="rId13"/>
    <p:sldId id="269" r:id="rId14"/>
    <p:sldId id="262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219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s1.1zoom.ru/big7/379/Vegetables_Tomatoes_4566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0"/>
            <a:ext cx="9358346" cy="7129565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071670" y="1928802"/>
            <a:ext cx="585788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СТУПЕНЬКАМ   ПРАВИЛ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ЗДОРОВОГО  ПИТАНИЯ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14414" y="3286124"/>
            <a:ext cx="7120347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Овощи –</a:t>
            </a:r>
          </a:p>
          <a:p>
            <a:r>
              <a:rPr lang="ru-RU" sz="5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кладовая витаминов</a:t>
            </a:r>
            <a:endParaRPr lang="ru-RU" sz="5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00108"/>
            <a:ext cx="8229600" cy="3154362"/>
          </a:xfrm>
        </p:spPr>
        <p:txBody>
          <a:bodyPr>
            <a:noAutofit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 </a:t>
            </a:r>
            <a:b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«Вкусный и полезный»</a:t>
            </a:r>
            <a:b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://fantasia-vitrage.ru/wp-content/uploads/2017/04/eda_perspektiva_187.jpg"/>
          <p:cNvPicPr>
            <a:picLocks noChangeAspect="1" noChangeArrowheads="1"/>
          </p:cNvPicPr>
          <p:nvPr/>
        </p:nvPicPr>
        <p:blipFill>
          <a:blip r:embed="rId2"/>
          <a:srcRect t="51195"/>
          <a:stretch>
            <a:fillRect/>
          </a:stretch>
        </p:blipFill>
        <p:spPr bwMode="auto">
          <a:xfrm>
            <a:off x="0" y="3576339"/>
            <a:ext cx="9144000" cy="32816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a4y.biz/pics/2016-07/15/521717-e4da3b7fbbce2345d7772b0674a318d5.jpg"/>
          <p:cNvPicPr>
            <a:picLocks noChangeAspect="1" noChangeArrowheads="1"/>
          </p:cNvPicPr>
          <p:nvPr/>
        </p:nvPicPr>
        <p:blipFill>
          <a:blip r:embed="rId2"/>
          <a:srcRect r="12329"/>
          <a:stretch>
            <a:fillRect/>
          </a:stretch>
        </p:blipFill>
        <p:spPr bwMode="auto">
          <a:xfrm>
            <a:off x="0" y="0"/>
            <a:ext cx="9144001" cy="6883746"/>
          </a:xfrm>
          <a:prstGeom prst="rect">
            <a:avLst/>
          </a:prstGeom>
          <a:noFill/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357422" y="2071678"/>
            <a:ext cx="642942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Почему важно есть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свежие овощи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уметь их правильно готовить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vickywu.us/wp-content/uploads/2015/08/Dollarphotoclub_78204101-770x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43182"/>
            <a:ext cx="9144000" cy="4214818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214290"/>
            <a:ext cx="902490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Дополните предложения словами по смыслу: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500034" y="1071546"/>
            <a:ext cx="8286809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-Овощи и фрукты перед едой надо тщательно _____.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-Ешьте сырые овощи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них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больше_____________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-Чтобы уменьшить потерю витаминов при варке, следует опускать овощи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в___</a:t>
            </a:r>
            <a:r>
              <a:rPr lang="ru-RU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_________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воду.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-Больше всего витаминов теряется при ___________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72396" y="1285860"/>
            <a:ext cx="1285852" cy="3571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мыть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57950" y="1857364"/>
            <a:ext cx="2071702" cy="3571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витаминов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72264" y="3857628"/>
            <a:ext cx="1643074" cy="3571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жарке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3214686"/>
            <a:ext cx="2071702" cy="3571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горячую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357158" y="0"/>
            <a:ext cx="8786842" cy="6037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 или нет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Вопросы: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Все продукты одинаково полезны?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Питание человека должно быть разнообразным?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В рационе питания каждого человека должны присутствовать сырые овощи?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Для зрения очень важен витамин А?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—Овощи и фрукты не надо тщательно мыть, можно их только вытереть?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В варёной или тушёной моркови больше витамина А, чем в сырой?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От недостатка витаминов человек может почувствовать себя хуже?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В овощах  много полезных для здоровья витаминов?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—Чтобы уменьшить потерю </a:t>
            </a: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витаминов при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варке, следует опускать овощи в холодную воду.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28596" y="928670"/>
            <a:ext cx="285752" cy="28575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28596" y="1714488"/>
            <a:ext cx="285752" cy="28575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57158" y="2428868"/>
            <a:ext cx="285752" cy="28575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57158" y="2786058"/>
            <a:ext cx="285752" cy="28575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28596" y="3500438"/>
            <a:ext cx="285752" cy="28575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57158" y="4286256"/>
            <a:ext cx="285752" cy="28575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57158" y="4929198"/>
            <a:ext cx="285752" cy="28575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57158" y="5357826"/>
            <a:ext cx="285752" cy="28575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28596" y="1285860"/>
            <a:ext cx="285752" cy="28575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s1.1zoom.ru/b5050/380/364453-svetik_1024x7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357686" y="214290"/>
            <a:ext cx="4572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Ну-ка ложка, друг любезный!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Дай нам съесть обед… !</a:t>
            </a:r>
          </a:p>
          <a:p>
            <a:r>
              <a:rPr lang="ru-RU" sz="2400" b="1" dirty="0" smtClean="0">
                <a:solidFill>
                  <a:srgbClr val="FFFF00"/>
                </a:solidFill>
              </a:rPr>
              <a:t>Овощи нам есть не грустно,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Потому что это… !</a:t>
            </a:r>
          </a:p>
          <a:p>
            <a:r>
              <a:rPr lang="ru-RU" sz="2400" b="1" dirty="0" smtClean="0">
                <a:solidFill>
                  <a:srgbClr val="FFFF00"/>
                </a:solidFill>
              </a:rPr>
              <a:t>Я сегодня молодец, </a:t>
            </a:r>
          </a:p>
          <a:p>
            <a:r>
              <a:rPr lang="ru-RU" sz="2400" b="1" dirty="0" smtClean="0">
                <a:solidFill>
                  <a:srgbClr val="FFFF00"/>
                </a:solidFill>
              </a:rPr>
              <a:t>ел на завтрак  … .</a:t>
            </a:r>
          </a:p>
          <a:p>
            <a:r>
              <a:rPr lang="ru-RU" sz="2400" b="1" dirty="0" smtClean="0">
                <a:solidFill>
                  <a:srgbClr val="FFFF00"/>
                </a:solidFill>
              </a:rPr>
              <a:t>Из зелёных листьев рад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Есть я на обед… .</a:t>
            </a:r>
          </a:p>
          <a:p>
            <a:r>
              <a:rPr lang="ru-RU" sz="2400" b="1" dirty="0" smtClean="0">
                <a:solidFill>
                  <a:srgbClr val="FFFF00"/>
                </a:solidFill>
              </a:rPr>
              <a:t>Я с морковкой очень дружен,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Есть морковь люблю на… .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71538" y="4572008"/>
            <a:ext cx="77867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https://ds04.infourok.ru/uploads/ex/1268/0012003f-67c58e07/hello_html_m2684cd39.png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1357298"/>
            <a:ext cx="7929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https://s1.1zoom.ru/b3946/137/Vegetables_Melons_Cabbage_Tomatoes_Carrots_537576_3840x2160.jpg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71538" y="2143116"/>
            <a:ext cx="7715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https://img4.goodfon.ru/original/1920x1080/2/d7/ovoshchi-zelen-griby-kapusta-luk.jpg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42976" y="2928934"/>
            <a:ext cx="75724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https://ribchevskaya-lends10-lastochka.edumsko.ru/uploads/8000/27076/persona/folders/img16_(1).jpg?1481141528014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142976" y="3786190"/>
            <a:ext cx="7500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https://fs00.infourok.ru/images/doc/280/285670/img14.jpg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142976" y="4143380"/>
            <a:ext cx="7643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https://kazmedic.pro/wp-content/uploads/2017/06/41_vitamine.jpg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00100" y="928670"/>
            <a:ext cx="6572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http://domik-v-internete.ru/wp-content/uploads/2012/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vickywu.us/wp-content/uploads/2015/08/Dollarphotoclub_78204101-770x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43182"/>
            <a:ext cx="9144000" cy="4214818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8229600" cy="6769129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Если хочешь быть здоровым,</a:t>
            </a:r>
            <a:br>
              <a:rPr lang="ru-RU" sz="2400" dirty="0" smtClean="0"/>
            </a:br>
            <a:r>
              <a:rPr lang="ru-RU" sz="2400" dirty="0" smtClean="0"/>
              <a:t>Не хандрить и не болеть,</a:t>
            </a:r>
            <a:br>
              <a:rPr lang="ru-RU" sz="2400" dirty="0" smtClean="0"/>
            </a:br>
            <a:r>
              <a:rPr lang="ru-RU" sz="2400" dirty="0" smtClean="0"/>
              <a:t>Все проблемы эти в жизни,</a:t>
            </a:r>
            <a:br>
              <a:rPr lang="ru-RU" sz="2400" dirty="0" smtClean="0"/>
            </a:br>
            <a:r>
              <a:rPr lang="ru-RU" sz="2400" dirty="0" smtClean="0"/>
              <a:t>Можно с честью одолеть!</a:t>
            </a:r>
            <a:br>
              <a:rPr lang="ru-RU" sz="2400" dirty="0" smtClean="0"/>
            </a:br>
            <a:r>
              <a:rPr lang="ru-RU" sz="2400" dirty="0" smtClean="0"/>
              <a:t>		Вкусной, правильной едою,</a:t>
            </a:r>
            <a:br>
              <a:rPr lang="ru-RU" sz="2400" dirty="0" smtClean="0"/>
            </a:br>
            <a:r>
              <a:rPr lang="ru-RU" sz="2400" dirty="0" smtClean="0"/>
              <a:t>		Что энергию несет,</a:t>
            </a:r>
            <a:br>
              <a:rPr lang="ru-RU" sz="2400" dirty="0" smtClean="0"/>
            </a:br>
            <a:r>
              <a:rPr lang="ru-RU" sz="2400" dirty="0" smtClean="0"/>
              <a:t>		Она дарит нам здоровье,</a:t>
            </a:r>
            <a:br>
              <a:rPr lang="ru-RU" sz="2400" dirty="0" smtClean="0"/>
            </a:br>
            <a:r>
              <a:rPr lang="ru-RU" sz="2400" dirty="0" smtClean="0"/>
              <a:t>		Силу, бодрость придает!</a:t>
            </a:r>
            <a:br>
              <a:rPr lang="ru-RU" sz="2400" dirty="0" smtClean="0"/>
            </a:br>
            <a:r>
              <a:rPr lang="ru-RU" sz="2400" dirty="0" smtClean="0"/>
              <a:t>				Так давайте впредь ребята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smtClean="0"/>
              <a:t>				</a:t>
            </a:r>
            <a:r>
              <a:rPr lang="ru-RU" sz="2400" dirty="0" smtClean="0"/>
              <a:t>С такой пищею дружить,</a:t>
            </a:r>
            <a:br>
              <a:rPr lang="ru-RU" sz="2400" dirty="0" smtClean="0"/>
            </a:br>
            <a:r>
              <a:rPr lang="ru-RU" sz="2400" dirty="0" smtClean="0"/>
              <a:t>				И тогда проблемы в жизни,</a:t>
            </a:r>
            <a:br>
              <a:rPr lang="ru-RU" sz="2400" dirty="0" smtClean="0"/>
            </a:br>
            <a:r>
              <a:rPr lang="ru-RU" sz="2400" dirty="0" smtClean="0"/>
              <a:t>				Будет проще пережить!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s://ds04.infourok.ru/uploads/ex/1268/0012003f-67c58e07/hello_html_m2684cd3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046" y="428604"/>
            <a:ext cx="9033548" cy="6215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6" name="Picture 22" descr="http://backgroundcheckall.com/wp-content/uploads/2017/12/cartoon-farm-background-1-1.jpg"/>
          <p:cNvPicPr>
            <a:picLocks noChangeAspect="1" noChangeArrowheads="1"/>
          </p:cNvPicPr>
          <p:nvPr/>
        </p:nvPicPr>
        <p:blipFill>
          <a:blip r:embed="rId2"/>
          <a:srcRect b="1249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1518" name="Picture 14" descr="http://syromono.info/images/table-clipart-dinning-table-1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3429000"/>
            <a:ext cx="6800801" cy="2833667"/>
          </a:xfrm>
          <a:prstGeom prst="rect">
            <a:avLst/>
          </a:prstGeom>
          <a:noFill/>
        </p:spPr>
      </p:pic>
      <p:pic>
        <p:nvPicPr>
          <p:cNvPr id="21510" name="Picture 6" descr="http://www.stihi.ru/pics/2016/08/01/2268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1785926"/>
            <a:ext cx="2071670" cy="2558554"/>
          </a:xfrm>
          <a:prstGeom prst="rect">
            <a:avLst/>
          </a:prstGeom>
          <a:noFill/>
        </p:spPr>
      </p:pic>
      <p:pic>
        <p:nvPicPr>
          <p:cNvPr id="21512" name="Picture 8" descr="https://yt3.ggpht.com/a-/AJLlDp2yA6t_3Q_QnenoFmVs4ZcAmCM0cwr3JsuWWw=s900-mo-c-c0xffffffff-rj-k-no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04" y="1714488"/>
            <a:ext cx="2484433" cy="2484433"/>
          </a:xfrm>
          <a:prstGeom prst="rect">
            <a:avLst/>
          </a:prstGeom>
          <a:noFill/>
        </p:spPr>
      </p:pic>
      <p:sp>
        <p:nvSpPr>
          <p:cNvPr id="21514" name="AutoShape 10" descr="https://domsovet.tv/usr/lilit/243525602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16" name="Picture 12" descr="https://domsovet.tv/usr/lilit/2435256029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42" y="2000240"/>
            <a:ext cx="1319161" cy="2357454"/>
          </a:xfrm>
          <a:prstGeom prst="rect">
            <a:avLst/>
          </a:prstGeom>
          <a:noFill/>
        </p:spPr>
      </p:pic>
      <p:pic>
        <p:nvPicPr>
          <p:cNvPr id="21506" name="Picture 2" descr="http://2.bp.blogspot.com/-YrcterM8dsc/VGjkHom6qzI/AAAAAAAAAFU/9s3HiOOb6pA/s1600/%D0%94%D0%B5%D0%BB%D0%B0%D0%B5%D0%BC-%D1%81%D0%B2%D0%BE%D0%B8%D0%BC%D0%B8-%D1%80%D1%83%D0%BA%D0%B0%D0%BC%D0%B8-%D0%B2%D0%BC%D0%B5%D1%81%D1%82%D0%B5-%D1%81-%D0%B4%D0%B5%D1%82%D1%8C%D0%BC%D0%B8-%D0%B4%D0%B5%D1%82%D1%81%D0%BA%D1%83%D1%8E-%D0%BA%D0%B0%D1%80%D0%BD%D0%B0%D0%B2%D0%B0%D0%BB%D1%8C%D0%BD%D1%83%D1%8E-%D0%BC%D0%B0%D1%81%D0%BA%D1%83-%D0%BE%D0%B2%D0%BE%D1%89%D0%B0-%D0%BC%D0%BE%D1%80%D0%BA%D0%BE%D0%B2%D0%B8.-%D0%9C%D0%B0%D1%81%D0%BA%D0%B0-%D0%BC%D0%BE%D1%80%D0%BA%D0%BE%D0%B2%D0%B8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6F5F5"/>
              </a:clrFrom>
              <a:clrTo>
                <a:srgbClr val="F6F5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1857364"/>
            <a:ext cx="2056414" cy="2643206"/>
          </a:xfrm>
          <a:prstGeom prst="rect">
            <a:avLst/>
          </a:prstGeom>
          <a:noFill/>
        </p:spPr>
      </p:pic>
      <p:pic>
        <p:nvPicPr>
          <p:cNvPr id="21508" name="Picture 4" descr="http://domik-v-internete.ru/wp-content/uploads/2012/02/%D0%94%D0%B5%D0%BB%D0%B0%D0%B5%D0%BC-%D1%81%D0%B2%D0%BE%D0%B8%D0%BC%D0%B8-%D1%80%D1%83%D0%BA%D0%B0%D0%BC%D0%B8-%D0%B2%D0%BC%D0%B5%D1%81%D1%82%D0%B5-%D1%81-%D0%B4%D0%B5%D1%82%D1%8C%D0%BC%D0%B8-%D0%B4%D0%B5%D1%82%D1%81%D0%BA%D1%83%D1%8E-%D0%BA%D0%B0%D1%80%D0%BD%D0%B0%D0%B2%D0%B0%D0%BB%D1%8C%D0%BD%D1%83%D1%8E-%D0%BC%D0%B0%D1%81%D0%BA%D1%83-%D0%BE%D0%B2%D0%BE%D1%89%D0%B0-%D0%BF%D0%BE%D0%BC%D0%B8%D0%B4%D0%BE%D1%80%D0%B0.-%D0%9C%D0%B0%D1%81%D0%BA%D0%B0-%D0%BF%D0%BE%D0%BC%D0%B8%D0%B4%D0%BE%D1%80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3174" y="2428868"/>
            <a:ext cx="2828849" cy="2035143"/>
          </a:xfrm>
          <a:prstGeom prst="rect">
            <a:avLst/>
          </a:prstGeom>
          <a:noFill/>
        </p:spPr>
      </p:pic>
      <p:pic>
        <p:nvPicPr>
          <p:cNvPr id="21520" name="Picture 16" descr="http://images.easyfreeclipart.com/205/illustration-of-lettuce-that-contain-a-lot-vitamins-205178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0456"/>
          <a:stretch>
            <a:fillRect/>
          </a:stretch>
        </p:blipFill>
        <p:spPr bwMode="auto">
          <a:xfrm>
            <a:off x="1571604" y="3714752"/>
            <a:ext cx="2906550" cy="2782839"/>
          </a:xfrm>
          <a:prstGeom prst="rect">
            <a:avLst/>
          </a:prstGeom>
          <a:noFill/>
        </p:spPr>
      </p:pic>
      <p:pic>
        <p:nvPicPr>
          <p:cNvPr id="21522" name="Picture 18" descr="http://pngimg.com/uploads/pea/pea_PNG24308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86182" y="4500570"/>
            <a:ext cx="2089412" cy="2000264"/>
          </a:xfrm>
          <a:prstGeom prst="rect">
            <a:avLst/>
          </a:prstGeom>
          <a:noFill/>
        </p:spPr>
      </p:pic>
      <p:pic>
        <p:nvPicPr>
          <p:cNvPr id="21524" name="Picture 20" descr="http://www.clipartlord.com/wp-content/uploads/2016/07/potato2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00694" y="4857760"/>
            <a:ext cx="1735337" cy="1357298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1428728" y="285728"/>
            <a:ext cx="68027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Роль овощей в рационе питания человека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s://kazmedic.pro/wp-content/uploads/2017/06/41_vitami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97202"/>
            <a:ext cx="7453330" cy="626079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725470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Витамины – это жизненно необходимые вещества. 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ds04.infourok.ru/uploads/ex/0621/000c6230-b12d913b/img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ribchevskaya-lends10-lastochka.edumsko.ru/uploads/8000/27076/persona/folders/img16_(1).jpg?14811415280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ds03.infourok.ru/uploads/ex/0c34/00038ea3-f9e6deec/img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mypresentation.ru/documents/ae86214ecae8ef1516343831b026f3b3/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226</Words>
  <Application>Microsoft Office PowerPoint</Application>
  <PresentationFormat>Экран (4:3)</PresentationFormat>
  <Paragraphs>44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Витамины – это жизненно необходимые вещества. </vt:lpstr>
      <vt:lpstr>Презентация PowerPoint</vt:lpstr>
      <vt:lpstr>Презентация PowerPoint</vt:lpstr>
      <vt:lpstr>Презентация PowerPoint</vt:lpstr>
      <vt:lpstr>Презентация PowerPoint</vt:lpstr>
      <vt:lpstr>Игра  «Вкусный и полезный»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маша</dc:creator>
  <cp:lastModifiedBy>Крагель Людмила Владимировна</cp:lastModifiedBy>
  <cp:revision>13</cp:revision>
  <dcterms:created xsi:type="dcterms:W3CDTF">2018-05-02T17:31:40Z</dcterms:created>
  <dcterms:modified xsi:type="dcterms:W3CDTF">2019-04-10T09:16:25Z</dcterms:modified>
</cp:coreProperties>
</file>